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6" r:id="rId5"/>
    <p:sldId id="268" r:id="rId6"/>
    <p:sldId id="269" r:id="rId7"/>
    <p:sldId id="270" r:id="rId8"/>
    <p:sldId id="284" r:id="rId9"/>
    <p:sldId id="286" r:id="rId10"/>
    <p:sldId id="287" r:id="rId11"/>
    <p:sldId id="288" r:id="rId12"/>
    <p:sldId id="271" r:id="rId13"/>
    <p:sldId id="281" r:id="rId14"/>
    <p:sldId id="282" r:id="rId15"/>
    <p:sldId id="283" r:id="rId16"/>
    <p:sldId id="273" r:id="rId17"/>
    <p:sldId id="299" r:id="rId18"/>
    <p:sldId id="294" r:id="rId19"/>
    <p:sldId id="295" r:id="rId20"/>
    <p:sldId id="296" r:id="rId21"/>
    <p:sldId id="297" r:id="rId22"/>
    <p:sldId id="298" r:id="rId23"/>
    <p:sldId id="289" r:id="rId24"/>
    <p:sldId id="290" r:id="rId25"/>
    <p:sldId id="291" r:id="rId26"/>
    <p:sldId id="292" r:id="rId27"/>
    <p:sldId id="293" r:id="rId28"/>
    <p:sldId id="274" r:id="rId29"/>
    <p:sldId id="275" r:id="rId30"/>
    <p:sldId id="276" r:id="rId31"/>
    <p:sldId id="277" r:id="rId32"/>
    <p:sldId id="28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DE85-D8CF-4C72-A408-033F8EF7C10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5854-755F-4513-8D0E-F4D2B908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6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DE85-D8CF-4C72-A408-033F8EF7C10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5854-755F-4513-8D0E-F4D2B908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4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DE85-D8CF-4C72-A408-033F8EF7C10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5854-755F-4513-8D0E-F4D2B908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6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DE85-D8CF-4C72-A408-033F8EF7C10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5854-755F-4513-8D0E-F4D2B908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DE85-D8CF-4C72-A408-033F8EF7C10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5854-755F-4513-8D0E-F4D2B908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7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DE85-D8CF-4C72-A408-033F8EF7C10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5854-755F-4513-8D0E-F4D2B908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9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DE85-D8CF-4C72-A408-033F8EF7C10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5854-755F-4513-8D0E-F4D2B908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5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DE85-D8CF-4C72-A408-033F8EF7C10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5854-755F-4513-8D0E-F4D2B908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2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DE85-D8CF-4C72-A408-033F8EF7C10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5854-755F-4513-8D0E-F4D2B908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7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DE85-D8CF-4C72-A408-033F8EF7C10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5854-755F-4513-8D0E-F4D2B908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4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DE85-D8CF-4C72-A408-033F8EF7C10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5854-755F-4513-8D0E-F4D2B908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4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DE85-D8CF-4C72-A408-033F8EF7C10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85854-755F-4513-8D0E-F4D2B908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8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97704" y="5932043"/>
            <a:ext cx="629371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think I already know that________.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4385" y="373594"/>
            <a:ext cx="92075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How is it possible for insects to walk on water?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85" y="1913688"/>
            <a:ext cx="5469304" cy="411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8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Sense: Group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406332" y="1660263"/>
            <a:ext cx="8915400" cy="45361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/>
              <a:t>I think_______________, because _____________.</a:t>
            </a:r>
          </a:p>
          <a:p>
            <a:r>
              <a:rPr lang="en-US" sz="2400" dirty="0"/>
              <a:t>I claim ______________.</a:t>
            </a:r>
          </a:p>
          <a:p>
            <a:r>
              <a:rPr lang="en-US" sz="2400" dirty="0"/>
              <a:t>My evidence is ___________________.</a:t>
            </a:r>
          </a:p>
          <a:p>
            <a:r>
              <a:rPr lang="en-US" sz="2400" dirty="0"/>
              <a:t>I agree/disagree with ________________.</a:t>
            </a:r>
          </a:p>
          <a:p>
            <a:r>
              <a:rPr lang="en-US" sz="2400" dirty="0"/>
              <a:t>What I am hearing is ____________________.</a:t>
            </a:r>
          </a:p>
          <a:p>
            <a:r>
              <a:rPr lang="en-US" sz="2400" dirty="0"/>
              <a:t>The reason I think this way is__________________.</a:t>
            </a:r>
          </a:p>
          <a:p>
            <a:r>
              <a:rPr lang="en-US" sz="2400" dirty="0"/>
              <a:t>Can you say more about that?</a:t>
            </a:r>
          </a:p>
        </p:txBody>
      </p:sp>
    </p:spTree>
    <p:extLst>
      <p:ext uri="{BB962C8B-B14F-4D97-AF65-F5344CB8AC3E}">
        <p14:creationId xmlns:p14="http://schemas.microsoft.com/office/powerpoint/2010/main" val="988683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 your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or make changes to your poster</a:t>
            </a:r>
          </a:p>
          <a:p>
            <a:r>
              <a:rPr lang="en-US" dirty="0"/>
              <a:t>Make sure to include the intermolecular forces and Polar/nonpolar interactions</a:t>
            </a:r>
          </a:p>
        </p:txBody>
      </p:sp>
    </p:spTree>
    <p:extLst>
      <p:ext uri="{BB962C8B-B14F-4D97-AF65-F5344CB8AC3E}">
        <p14:creationId xmlns:p14="http://schemas.microsoft.com/office/powerpoint/2010/main" val="111346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Question 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934255" y="4188940"/>
            <a:ext cx="2330534" cy="204504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208373" y="1905000"/>
            <a:ext cx="5328050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What will happen if you sprinkle some black pepper on water?</a:t>
            </a:r>
          </a:p>
          <a:p>
            <a:r>
              <a:rPr lang="en-US" sz="2400" dirty="0"/>
              <a:t>Turn and Talk:</a:t>
            </a:r>
          </a:p>
          <a:p>
            <a:r>
              <a:rPr lang="en-US" sz="2400" dirty="0"/>
              <a:t>I predict _______because _______.</a:t>
            </a:r>
          </a:p>
          <a:p>
            <a:r>
              <a:rPr lang="en-US" sz="2400" dirty="0"/>
              <a:t>Record in your notebook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89" y="1690688"/>
            <a:ext cx="3305135" cy="24508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024" y="1690688"/>
            <a:ext cx="1382349" cy="23303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35253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54" y="2091708"/>
            <a:ext cx="5255769" cy="3276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0520" y="2172028"/>
            <a:ext cx="1614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 it!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0520" y="3110616"/>
            <a:ext cx="56364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Observe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Record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ysClr val="windowText" lastClr="000000"/>
                </a:solidFill>
              </a:rPr>
              <a:t>Was your prediction correct?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some black pepper on water</a:t>
            </a:r>
          </a:p>
        </p:txBody>
      </p:sp>
    </p:spTree>
    <p:extLst>
      <p:ext uri="{BB962C8B-B14F-4D97-AF65-F5344CB8AC3E}">
        <p14:creationId xmlns:p14="http://schemas.microsoft.com/office/powerpoint/2010/main" val="2789943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cotton bud and soak in soap.</a:t>
            </a:r>
          </a:p>
          <a:p>
            <a:r>
              <a:rPr lang="en-US" dirty="0"/>
              <a:t>Touch this soaked cotton bud in the center of the water bowl.</a:t>
            </a:r>
          </a:p>
          <a:p>
            <a:r>
              <a:rPr lang="en-US" dirty="0"/>
              <a:t>What Happened?</a:t>
            </a:r>
          </a:p>
          <a:p>
            <a:r>
              <a:rPr lang="en-US" dirty="0"/>
              <a:t>Record in your notebook.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18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Sense: Group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406332" y="1660263"/>
            <a:ext cx="8915400" cy="45361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/>
              <a:t>I think_______________, because _____________.</a:t>
            </a:r>
          </a:p>
          <a:p>
            <a:r>
              <a:rPr lang="en-US" sz="2400" dirty="0"/>
              <a:t>I claim ______________.</a:t>
            </a:r>
          </a:p>
          <a:p>
            <a:r>
              <a:rPr lang="en-US" sz="2400" dirty="0"/>
              <a:t>My evidence is ___________________.</a:t>
            </a:r>
          </a:p>
          <a:p>
            <a:r>
              <a:rPr lang="en-US" sz="2400" dirty="0"/>
              <a:t>I agree/disagree with ________________.</a:t>
            </a:r>
          </a:p>
          <a:p>
            <a:r>
              <a:rPr lang="en-US" sz="2400" dirty="0"/>
              <a:t>What I am hearing is ____________________.</a:t>
            </a:r>
          </a:p>
          <a:p>
            <a:r>
              <a:rPr lang="en-US" sz="2400" dirty="0"/>
              <a:t>The reason I think this way is__________________.</a:t>
            </a:r>
          </a:p>
          <a:p>
            <a:r>
              <a:rPr lang="en-US" sz="2400" dirty="0"/>
              <a:t>Explain your reasoning___________</a:t>
            </a:r>
          </a:p>
        </p:txBody>
      </p:sp>
    </p:spTree>
    <p:extLst>
      <p:ext uri="{BB962C8B-B14F-4D97-AF65-F5344CB8AC3E}">
        <p14:creationId xmlns:p14="http://schemas.microsoft.com/office/powerpoint/2010/main" val="4208853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 your model with new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2589212" y="1375186"/>
            <a:ext cx="8915400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Make changes or add to your model</a:t>
            </a:r>
          </a:p>
          <a:p>
            <a:r>
              <a:rPr lang="en-US" sz="2800" dirty="0"/>
              <a:t>Observable and unobservable phenomena</a:t>
            </a:r>
          </a:p>
          <a:p>
            <a:r>
              <a:rPr lang="en-US" sz="2800" dirty="0"/>
              <a:t>Changes</a:t>
            </a:r>
          </a:p>
          <a:p>
            <a:r>
              <a:rPr lang="en-US" sz="2800" dirty="0"/>
              <a:t>Intermolecular Forces using arrows</a:t>
            </a:r>
          </a:p>
          <a:p>
            <a:r>
              <a:rPr lang="en-US" sz="2800" dirty="0"/>
              <a:t>Written explanations of concepts</a:t>
            </a:r>
          </a:p>
        </p:txBody>
      </p:sp>
    </p:spTree>
    <p:extLst>
      <p:ext uri="{BB962C8B-B14F-4D97-AF65-F5344CB8AC3E}">
        <p14:creationId xmlns:p14="http://schemas.microsoft.com/office/powerpoint/2010/main" val="1282655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Soap molecule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70147"/>
            <a:ext cx="10515600" cy="32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74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Question 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934255" y="4188940"/>
            <a:ext cx="2330534" cy="204504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208373" y="1905000"/>
            <a:ext cx="5328050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What will happen if you add some food coloring to milk?</a:t>
            </a:r>
          </a:p>
          <a:p>
            <a:r>
              <a:rPr lang="en-US" sz="2400" dirty="0"/>
              <a:t>Turn and Talk:</a:t>
            </a:r>
          </a:p>
          <a:p>
            <a:r>
              <a:rPr lang="en-US" sz="2400" dirty="0"/>
              <a:t>I predict _______because _______.</a:t>
            </a:r>
          </a:p>
          <a:p>
            <a:r>
              <a:rPr lang="en-US" sz="2400" dirty="0"/>
              <a:t>Record in your notebook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89" y="1690688"/>
            <a:ext cx="3305135" cy="245088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2" y="4313669"/>
            <a:ext cx="3007068" cy="19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16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54" y="2091708"/>
            <a:ext cx="5255769" cy="3276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0520" y="2172028"/>
            <a:ext cx="1614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 it!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0520" y="3110616"/>
            <a:ext cx="56364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Observe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Record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ysClr val="windowText" lastClr="000000"/>
                </a:solidFill>
              </a:rPr>
              <a:t>Was your prediction correct?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some food color in milk</a:t>
            </a:r>
          </a:p>
        </p:txBody>
      </p:sp>
    </p:spTree>
    <p:extLst>
      <p:ext uri="{BB962C8B-B14F-4D97-AF65-F5344CB8AC3E}">
        <p14:creationId xmlns:p14="http://schemas.microsoft.com/office/powerpoint/2010/main" val="35044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Question 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221382" y="1800113"/>
            <a:ext cx="3370072" cy="295723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527080" y="1905000"/>
            <a:ext cx="5009343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What will happen when you put a drop of water on wax paper, printer paper or filter paper?</a:t>
            </a:r>
          </a:p>
          <a:p>
            <a:r>
              <a:rPr lang="en-US" sz="2400" dirty="0"/>
              <a:t>Turn and Talk:</a:t>
            </a:r>
          </a:p>
          <a:p>
            <a:r>
              <a:rPr lang="en-US" sz="2400" dirty="0"/>
              <a:t>I predict _______because _______.</a:t>
            </a:r>
          </a:p>
          <a:p>
            <a:r>
              <a:rPr lang="en-US" sz="2400" dirty="0"/>
              <a:t>Record in your notebook</a:t>
            </a:r>
          </a:p>
        </p:txBody>
      </p:sp>
    </p:spTree>
    <p:extLst>
      <p:ext uri="{BB962C8B-B14F-4D97-AF65-F5344CB8AC3E}">
        <p14:creationId xmlns:p14="http://schemas.microsoft.com/office/powerpoint/2010/main" val="2691483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cotton bud and soak in soap.</a:t>
            </a:r>
          </a:p>
          <a:p>
            <a:r>
              <a:rPr lang="en-US" dirty="0"/>
              <a:t>Put this soaked cotton bud in the center of the milk bowl.</a:t>
            </a:r>
          </a:p>
          <a:p>
            <a:r>
              <a:rPr lang="en-US" dirty="0"/>
              <a:t>What Happened?</a:t>
            </a:r>
          </a:p>
          <a:p>
            <a:r>
              <a:rPr lang="en-US" dirty="0"/>
              <a:t>Record in your notebook.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06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Sense: Group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406332" y="1660263"/>
            <a:ext cx="8915400" cy="45361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/>
              <a:t>I think_______________, because _____________.</a:t>
            </a:r>
          </a:p>
          <a:p>
            <a:r>
              <a:rPr lang="en-US" sz="2400" dirty="0"/>
              <a:t>I claim ______________.</a:t>
            </a:r>
          </a:p>
          <a:p>
            <a:r>
              <a:rPr lang="en-US" sz="2400" dirty="0"/>
              <a:t>My evidence is ___________________.</a:t>
            </a:r>
          </a:p>
          <a:p>
            <a:r>
              <a:rPr lang="en-US" sz="2400" dirty="0"/>
              <a:t>I agree/disagree with ________________.</a:t>
            </a:r>
          </a:p>
          <a:p>
            <a:r>
              <a:rPr lang="en-US" sz="2400" dirty="0"/>
              <a:t>What I am hearing is ____________________.</a:t>
            </a:r>
          </a:p>
          <a:p>
            <a:r>
              <a:rPr lang="en-US" sz="2400" dirty="0"/>
              <a:t>The reason I think this way is__________________.</a:t>
            </a:r>
          </a:p>
          <a:p>
            <a:r>
              <a:rPr lang="en-US" sz="2400" dirty="0"/>
              <a:t>Explain your reasoning___________</a:t>
            </a:r>
          </a:p>
        </p:txBody>
      </p:sp>
    </p:spTree>
    <p:extLst>
      <p:ext uri="{BB962C8B-B14F-4D97-AF65-F5344CB8AC3E}">
        <p14:creationId xmlns:p14="http://schemas.microsoft.com/office/powerpoint/2010/main" val="146594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 your model with new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2589212" y="1375186"/>
            <a:ext cx="8915400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Make changes or add to your model</a:t>
            </a:r>
          </a:p>
          <a:p>
            <a:r>
              <a:rPr lang="en-US" sz="2800" dirty="0"/>
              <a:t>Observable and unobservable phenomena</a:t>
            </a:r>
          </a:p>
          <a:p>
            <a:r>
              <a:rPr lang="en-US" sz="2800" dirty="0"/>
              <a:t>Changes</a:t>
            </a:r>
          </a:p>
          <a:p>
            <a:r>
              <a:rPr lang="en-US" sz="2800" dirty="0"/>
              <a:t>Intermolecular Forces using arrows</a:t>
            </a:r>
          </a:p>
          <a:p>
            <a:r>
              <a:rPr lang="en-US" sz="2800" dirty="0"/>
              <a:t>Written explanations of concepts</a:t>
            </a:r>
          </a:p>
        </p:txBody>
      </p:sp>
    </p:spTree>
    <p:extLst>
      <p:ext uri="{BB962C8B-B14F-4D97-AF65-F5344CB8AC3E}">
        <p14:creationId xmlns:p14="http://schemas.microsoft.com/office/powerpoint/2010/main" val="4106016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Question 5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934255" y="4188940"/>
            <a:ext cx="2330534" cy="204504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208373" y="1905000"/>
            <a:ext cx="5328050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What will happen if you add some food coloring to water?</a:t>
            </a:r>
          </a:p>
          <a:p>
            <a:r>
              <a:rPr lang="en-US" sz="2400" dirty="0"/>
              <a:t>Turn and Talk:</a:t>
            </a:r>
          </a:p>
          <a:p>
            <a:r>
              <a:rPr lang="en-US" sz="2400" dirty="0"/>
              <a:t>I predict _______because _______.</a:t>
            </a:r>
          </a:p>
          <a:p>
            <a:r>
              <a:rPr lang="en-US" sz="2400" dirty="0"/>
              <a:t>Record in your notebook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89" y="1690688"/>
            <a:ext cx="3305135" cy="245088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2" y="4313669"/>
            <a:ext cx="3007068" cy="19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73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54" y="2091708"/>
            <a:ext cx="5255769" cy="3276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0520" y="2172028"/>
            <a:ext cx="1614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 it!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0520" y="3110616"/>
            <a:ext cx="56364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Observe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Record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ysClr val="windowText" lastClr="000000"/>
                </a:solidFill>
              </a:rPr>
              <a:t>Was your prediction correct?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some food color in water</a:t>
            </a:r>
          </a:p>
        </p:txBody>
      </p:sp>
    </p:spTree>
    <p:extLst>
      <p:ext uri="{BB962C8B-B14F-4D97-AF65-F5344CB8AC3E}">
        <p14:creationId xmlns:p14="http://schemas.microsoft.com/office/powerpoint/2010/main" val="3506061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cotton bud and soak in soap.</a:t>
            </a:r>
          </a:p>
          <a:p>
            <a:r>
              <a:rPr lang="en-US" dirty="0"/>
              <a:t>Touch this soaked cotton bud in the center of the water bowl.</a:t>
            </a:r>
          </a:p>
          <a:p>
            <a:r>
              <a:rPr lang="en-US" dirty="0"/>
              <a:t>What Happened?</a:t>
            </a:r>
          </a:p>
          <a:p>
            <a:r>
              <a:rPr lang="en-US" dirty="0"/>
              <a:t>Record in your notebook.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16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Sense: Group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406332" y="1660263"/>
            <a:ext cx="8915400" cy="45361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/>
              <a:t>I think_______________, because _____________.</a:t>
            </a:r>
          </a:p>
          <a:p>
            <a:r>
              <a:rPr lang="en-US" sz="2400" dirty="0"/>
              <a:t>I claim ______________.</a:t>
            </a:r>
          </a:p>
          <a:p>
            <a:r>
              <a:rPr lang="en-US" sz="2400" dirty="0"/>
              <a:t>My evidence is ___________________.</a:t>
            </a:r>
          </a:p>
          <a:p>
            <a:r>
              <a:rPr lang="en-US" sz="2400" dirty="0"/>
              <a:t>I agree/disagree with ________________.</a:t>
            </a:r>
          </a:p>
          <a:p>
            <a:r>
              <a:rPr lang="en-US" sz="2400" dirty="0"/>
              <a:t>What I am hearing is ____________________.</a:t>
            </a:r>
          </a:p>
          <a:p>
            <a:r>
              <a:rPr lang="en-US" sz="2400" dirty="0"/>
              <a:t>The reason I think this way is__________________.</a:t>
            </a:r>
          </a:p>
          <a:p>
            <a:r>
              <a:rPr lang="en-US" sz="2400" dirty="0"/>
              <a:t>Explain your reasoning___________</a:t>
            </a:r>
          </a:p>
        </p:txBody>
      </p:sp>
    </p:spTree>
    <p:extLst>
      <p:ext uri="{BB962C8B-B14F-4D97-AF65-F5344CB8AC3E}">
        <p14:creationId xmlns:p14="http://schemas.microsoft.com/office/powerpoint/2010/main" val="814106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 your model with new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2589212" y="1375186"/>
            <a:ext cx="8915400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Make changes or add to your model</a:t>
            </a:r>
          </a:p>
          <a:p>
            <a:r>
              <a:rPr lang="en-US" sz="2800" dirty="0"/>
              <a:t>Observable and unobservable phenomena</a:t>
            </a:r>
          </a:p>
          <a:p>
            <a:r>
              <a:rPr lang="en-US" sz="2800" dirty="0"/>
              <a:t>Changes</a:t>
            </a:r>
          </a:p>
          <a:p>
            <a:r>
              <a:rPr lang="en-US" sz="2800" dirty="0"/>
              <a:t>Intermolecular Forces using arrows</a:t>
            </a:r>
          </a:p>
          <a:p>
            <a:r>
              <a:rPr lang="en-US" sz="2800" dirty="0"/>
              <a:t>Written explanations of concepts</a:t>
            </a:r>
          </a:p>
        </p:txBody>
      </p:sp>
    </p:spTree>
    <p:extLst>
      <p:ext uri="{BB962C8B-B14F-4D97-AF65-F5344CB8AC3E}">
        <p14:creationId xmlns:p14="http://schemas.microsoft.com/office/powerpoint/2010/main" val="3751401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8318"/>
          </a:xfrm>
        </p:spPr>
        <p:txBody>
          <a:bodyPr/>
          <a:lstStyle/>
          <a:p>
            <a:r>
              <a:rPr lang="en-US" dirty="0"/>
              <a:t>Support your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913774" y="1770928"/>
            <a:ext cx="10363826" cy="40202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Write explanations describing the phenomenon.</a:t>
            </a:r>
          </a:p>
          <a:p>
            <a:r>
              <a:rPr lang="en-US" sz="3200" dirty="0"/>
              <a:t>Every observation must include a supporting explanation</a:t>
            </a:r>
          </a:p>
        </p:txBody>
      </p:sp>
    </p:spTree>
    <p:extLst>
      <p:ext uri="{BB962C8B-B14F-4D97-AF65-F5344CB8AC3E}">
        <p14:creationId xmlns:p14="http://schemas.microsoft.com/office/powerpoint/2010/main" val="1028555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1354"/>
          </a:xfrm>
        </p:spPr>
        <p:txBody>
          <a:bodyPr/>
          <a:lstStyle/>
          <a:p>
            <a:r>
              <a:rPr lang="en-US" dirty="0"/>
              <a:t>Sharing Models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242325" y="1457880"/>
            <a:ext cx="8915400" cy="44965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Go to the next group </a:t>
            </a:r>
          </a:p>
          <a:p>
            <a:r>
              <a:rPr lang="en-US" dirty="0"/>
              <a:t>Discuss their model in your group</a:t>
            </a:r>
          </a:p>
          <a:p>
            <a:r>
              <a:rPr lang="en-US" dirty="0"/>
              <a:t>Give feedback to the other group using sticky notes.</a:t>
            </a:r>
          </a:p>
          <a:p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What did you mean by _________________? ( Clarification)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Can you elaborate on how the ____________(observation) supports the explanation?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 want to expand on your explanation about _____________(build on)</a:t>
            </a:r>
          </a:p>
        </p:txBody>
      </p:sp>
    </p:spTree>
    <p:extLst>
      <p:ext uri="{BB962C8B-B14F-4D97-AF65-F5344CB8AC3E}">
        <p14:creationId xmlns:p14="http://schemas.microsoft.com/office/powerpoint/2010/main" val="30251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few drops of water on a piece of wax paper, printer paper and filter paper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Record your observation in your notebook.</a:t>
            </a:r>
          </a:p>
          <a:p>
            <a:r>
              <a:rPr lang="en-US" dirty="0"/>
              <a:t>Was your prediction correct?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98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5975"/>
          </a:xfrm>
        </p:spPr>
        <p:txBody>
          <a:bodyPr/>
          <a:lstStyle/>
          <a:p>
            <a:r>
              <a:rPr lang="en-US" dirty="0"/>
              <a:t>Sharing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1767016"/>
            <a:ext cx="10363826" cy="402418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Go back to your table</a:t>
            </a:r>
          </a:p>
          <a:p>
            <a:r>
              <a:rPr lang="en-US" sz="2800" dirty="0"/>
              <a:t>Read the feedback</a:t>
            </a:r>
          </a:p>
          <a:p>
            <a:r>
              <a:rPr lang="en-US" sz="2800" dirty="0"/>
              <a:t>Think about one thing you would change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Line of Learning:</a:t>
            </a:r>
          </a:p>
          <a:p>
            <a:pPr marL="0" indent="0">
              <a:buNone/>
            </a:pPr>
            <a:r>
              <a:rPr lang="en-US" sz="2800" dirty="0"/>
              <a:t>I used to think_________________, and now I think 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3158317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8920"/>
          </a:xfrm>
        </p:spPr>
        <p:txBody>
          <a:bodyPr/>
          <a:lstStyle/>
          <a:p>
            <a:r>
              <a:rPr lang="en-US" dirty="0"/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13012" y="1428750"/>
            <a:ext cx="8915400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Final revision of the model with content checklist:</a:t>
            </a:r>
          </a:p>
          <a:p>
            <a:pPr lvl="1"/>
            <a:r>
              <a:rPr lang="en-US" sz="2800" dirty="0"/>
              <a:t>What are intermolecular forces?</a:t>
            </a:r>
          </a:p>
          <a:p>
            <a:pPr lvl="1"/>
            <a:r>
              <a:rPr lang="en-US" sz="2800" dirty="0"/>
              <a:t>Why are water molecules attracted to each other or certain types of molecules?</a:t>
            </a:r>
          </a:p>
          <a:p>
            <a:pPr lvl="1"/>
            <a:r>
              <a:rPr lang="en-US" sz="2800" dirty="0"/>
              <a:t>Adhesion, cohesion</a:t>
            </a:r>
          </a:p>
          <a:p>
            <a:pPr lvl="1"/>
            <a:r>
              <a:rPr lang="en-US" sz="2800" dirty="0"/>
              <a:t>Polar and nonpolar interactions</a:t>
            </a:r>
          </a:p>
          <a:p>
            <a:pPr lvl="1"/>
            <a:r>
              <a:rPr lang="en-US" sz="2800" dirty="0"/>
              <a:t>Interaction with soap</a:t>
            </a:r>
          </a:p>
        </p:txBody>
      </p:sp>
    </p:spTree>
    <p:extLst>
      <p:ext uri="{BB962C8B-B14F-4D97-AF65-F5344CB8AC3E}">
        <p14:creationId xmlns:p14="http://schemas.microsoft.com/office/powerpoint/2010/main" val="1281958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92" y="2029846"/>
            <a:ext cx="8401016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1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05" y="2264703"/>
            <a:ext cx="5255769" cy="3276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0520" y="2172028"/>
            <a:ext cx="1614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 it!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0520" y="3110616"/>
            <a:ext cx="56364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Observe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Record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ysClr val="windowText" lastClr="000000"/>
                </a:solidFill>
              </a:rPr>
              <a:t>Was your prediction correct?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few drops of water on a piece of wax paper, printer paper and filter paper</a:t>
            </a:r>
          </a:p>
        </p:txBody>
      </p:sp>
    </p:spTree>
    <p:extLst>
      <p:ext uri="{BB962C8B-B14F-4D97-AF65-F5344CB8AC3E}">
        <p14:creationId xmlns:p14="http://schemas.microsoft.com/office/powerpoint/2010/main" val="219725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Sense: Group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406332" y="1660263"/>
            <a:ext cx="8915400" cy="45361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/>
              <a:t>I think_______________, because _____________.</a:t>
            </a:r>
          </a:p>
          <a:p>
            <a:r>
              <a:rPr lang="en-US" sz="2400" dirty="0"/>
              <a:t>I claim ______________.</a:t>
            </a:r>
          </a:p>
          <a:p>
            <a:r>
              <a:rPr lang="en-US" sz="2400" dirty="0"/>
              <a:t>My evidence is ___________________.</a:t>
            </a:r>
          </a:p>
          <a:p>
            <a:r>
              <a:rPr lang="en-US" sz="2400" dirty="0"/>
              <a:t>I agree/disagree with ________________.</a:t>
            </a:r>
          </a:p>
          <a:p>
            <a:r>
              <a:rPr lang="en-US" sz="2400" dirty="0"/>
              <a:t>What I am hearing is ____________________.</a:t>
            </a:r>
          </a:p>
          <a:p>
            <a:r>
              <a:rPr lang="en-US" sz="2400" dirty="0"/>
              <a:t>The reason I think this way is__________________.</a:t>
            </a:r>
          </a:p>
          <a:p>
            <a:r>
              <a:rPr lang="en-US" sz="2400" dirty="0"/>
              <a:t>Can you say more about that?</a:t>
            </a:r>
          </a:p>
        </p:txBody>
      </p:sp>
    </p:spTree>
    <p:extLst>
      <p:ext uri="{BB962C8B-B14F-4D97-AF65-F5344CB8AC3E}">
        <p14:creationId xmlns:p14="http://schemas.microsoft.com/office/powerpoint/2010/main" val="1798483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2125" y="-2643188"/>
            <a:ext cx="15716250" cy="1214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5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2658"/>
            <a:ext cx="12191999" cy="802341"/>
          </a:xfrm>
        </p:spPr>
        <p:txBody>
          <a:bodyPr/>
          <a:lstStyle/>
          <a:p>
            <a:r>
              <a:rPr lang="en-US" dirty="0"/>
              <a:t>Draw a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1952368"/>
            <a:ext cx="10363826" cy="38388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Using the poster paper draw a model at microscopic level.</a:t>
            </a:r>
          </a:p>
          <a:p>
            <a:r>
              <a:rPr lang="en-US" sz="3600" dirty="0"/>
              <a:t>Include written explanations about</a:t>
            </a:r>
          </a:p>
          <a:p>
            <a:pPr lvl="1"/>
            <a:r>
              <a:rPr lang="en-US" sz="3200" dirty="0"/>
              <a:t>Observations</a:t>
            </a:r>
          </a:p>
          <a:p>
            <a:pPr lvl="1"/>
            <a:r>
              <a:rPr lang="en-US" sz="3200" dirty="0"/>
              <a:t>Changes before and after</a:t>
            </a:r>
          </a:p>
          <a:p>
            <a:pPr lvl="1"/>
            <a:r>
              <a:rPr lang="en-US" sz="3200" dirty="0"/>
              <a:t>Polarity Forces using arrows</a:t>
            </a:r>
          </a:p>
          <a:p>
            <a:pPr lvl="1"/>
            <a:r>
              <a:rPr lang="en-US" sz="3200" dirty="0"/>
              <a:t>Show Inter Molecular Forces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01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Question 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221382" y="1800113"/>
            <a:ext cx="3370072" cy="295723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527080" y="1905000"/>
            <a:ext cx="5009343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What will happen when you put a drop of milk on wax paper, printer paper or filter paper?</a:t>
            </a:r>
          </a:p>
          <a:p>
            <a:r>
              <a:rPr lang="en-US" sz="2400" dirty="0"/>
              <a:t>Turn and Talk:</a:t>
            </a:r>
          </a:p>
          <a:p>
            <a:r>
              <a:rPr lang="en-US" sz="2400" dirty="0"/>
              <a:t>I predict _______because _______.</a:t>
            </a:r>
          </a:p>
          <a:p>
            <a:r>
              <a:rPr lang="en-US" sz="2400" dirty="0"/>
              <a:t>Record in your notebook</a:t>
            </a:r>
          </a:p>
        </p:txBody>
      </p:sp>
    </p:spTree>
    <p:extLst>
      <p:ext uri="{BB962C8B-B14F-4D97-AF65-F5344CB8AC3E}">
        <p14:creationId xmlns:p14="http://schemas.microsoft.com/office/powerpoint/2010/main" val="288205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05" y="2264703"/>
            <a:ext cx="5255769" cy="3276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0520" y="2172028"/>
            <a:ext cx="1614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 it!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0520" y="3110616"/>
            <a:ext cx="56364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Observe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Record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ysClr val="windowText" lastClr="000000"/>
                </a:solidFill>
              </a:rPr>
              <a:t>Was your prediction correct?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few drops of milk on a piece of wax paper, printer paper and filter paper</a:t>
            </a:r>
          </a:p>
        </p:txBody>
      </p:sp>
    </p:spTree>
    <p:extLst>
      <p:ext uri="{BB962C8B-B14F-4D97-AF65-F5344CB8AC3E}">
        <p14:creationId xmlns:p14="http://schemas.microsoft.com/office/powerpoint/2010/main" val="3379302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879</Words>
  <Application>Microsoft Office PowerPoint</Application>
  <PresentationFormat>Widescreen</PresentationFormat>
  <Paragraphs>169</Paragraphs>
  <Slides>32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Focus Question 1</vt:lpstr>
      <vt:lpstr>Put few drops of water on a piece of wax paper, printer paper and filter paper</vt:lpstr>
      <vt:lpstr>Put few drops of water on a piece of wax paper, printer paper and filter paper</vt:lpstr>
      <vt:lpstr>Making Sense: Group Talk</vt:lpstr>
      <vt:lpstr>PowerPoint Presentation</vt:lpstr>
      <vt:lpstr>Draw a model </vt:lpstr>
      <vt:lpstr>Focus Question 2</vt:lpstr>
      <vt:lpstr>Put few drops of milk on a piece of wax paper, printer paper and filter paper</vt:lpstr>
      <vt:lpstr>Making Sense: Group Talk</vt:lpstr>
      <vt:lpstr>Revise your model</vt:lpstr>
      <vt:lpstr>Focus Question 3</vt:lpstr>
      <vt:lpstr>Put some black pepper on water</vt:lpstr>
      <vt:lpstr>PowerPoint Presentation</vt:lpstr>
      <vt:lpstr>Making Sense: Group Talk</vt:lpstr>
      <vt:lpstr>Revise your model with new </vt:lpstr>
      <vt:lpstr>Soap molecule</vt:lpstr>
      <vt:lpstr>Focus Question 4</vt:lpstr>
      <vt:lpstr>Put some food color in milk</vt:lpstr>
      <vt:lpstr>PowerPoint Presentation</vt:lpstr>
      <vt:lpstr>Making Sense: Group Talk</vt:lpstr>
      <vt:lpstr>Revise your model with new </vt:lpstr>
      <vt:lpstr>Focus Question 5</vt:lpstr>
      <vt:lpstr>Put some food color in water</vt:lpstr>
      <vt:lpstr>PowerPoint Presentation</vt:lpstr>
      <vt:lpstr>Making Sense: Group Talk</vt:lpstr>
      <vt:lpstr>Revise your model with new </vt:lpstr>
      <vt:lpstr>Support your model</vt:lpstr>
      <vt:lpstr>Sharing Models</vt:lpstr>
      <vt:lpstr>Sharing Models</vt:lpstr>
      <vt:lpstr>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Models to Make Student Thinking Visible and Revisable</dc:title>
  <dc:creator>Sidhu, Rano</dc:creator>
  <cp:lastModifiedBy>Paul Sidhu</cp:lastModifiedBy>
  <cp:revision>9</cp:revision>
  <dcterms:created xsi:type="dcterms:W3CDTF">2017-01-04T21:15:15Z</dcterms:created>
  <dcterms:modified xsi:type="dcterms:W3CDTF">2017-02-19T19:02:26Z</dcterms:modified>
</cp:coreProperties>
</file>