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80" y="-16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3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1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92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806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0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4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46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553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45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04862-9BFA-174E-9BA9-D62C394B846C}" type="datetimeFigureOut">
              <a:rPr lang="en-US" smtClean="0"/>
              <a:t>6/18/14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91E85-FE91-B14A-91A2-34E05F41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779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_outlin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-1" y="102621"/>
            <a:ext cx="7772401" cy="99557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57250" y="4915894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57250" y="697002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4449793" y="3978826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2455823" y="1804587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79810" y="4917920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970754" y="4035371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725635" y="3978825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5170" y="4915894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57250" y="7232374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57250" y="9570960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452002" y="6315064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4452003" y="8708409"/>
            <a:ext cx="808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5 cm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32080" y="223520"/>
            <a:ext cx="2058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Lesson 2.1</a:t>
            </a:r>
          </a:p>
          <a:p>
            <a:r>
              <a:rPr lang="en-US" sz="1400" dirty="0" smtClean="0"/>
              <a:t>Student Cube Nets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96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_outlin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216052" y="215044"/>
            <a:ext cx="3936840" cy="5042756"/>
          </a:xfrm>
          <a:prstGeom prst="rect">
            <a:avLst/>
          </a:prstGeom>
        </p:spPr>
      </p:pic>
      <p:pic>
        <p:nvPicPr>
          <p:cNvPr id="3" name="Picture 2" descr="cube_outlin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3348081" y="4325025"/>
            <a:ext cx="3936840" cy="5042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7680" y="1412240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341121" y="87971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41121" y="213955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342611" y="32774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344102" y="442555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52400" y="213955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509521" y="213955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7680" y="25561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9440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1521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57680" y="36940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57680" y="492339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7120" y="55228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480560" y="507728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480562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3241763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679441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4480564" y="73922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4479071" y="8643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97120" y="66622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97120" y="7881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897120" y="906000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06160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6332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6149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_outlin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216052" y="215044"/>
            <a:ext cx="3936840" cy="5042756"/>
          </a:xfrm>
          <a:prstGeom prst="rect">
            <a:avLst/>
          </a:prstGeom>
        </p:spPr>
      </p:pic>
      <p:pic>
        <p:nvPicPr>
          <p:cNvPr id="3" name="Picture 2" descr="cube_outlin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3348081" y="4325025"/>
            <a:ext cx="3936840" cy="5042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7680" y="1412240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341121" y="87971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41121" y="213955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342611" y="32774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344102" y="442555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52400" y="213955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509521" y="213955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7680" y="25561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9440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1521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57680" y="36940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57680" y="492339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7120" y="55228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480560" y="507728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480562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3241763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679441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4480564" y="73922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4479071" y="8643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97120" y="66622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97120" y="7881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897120" y="906000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06160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6332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29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_outlin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216052" y="215044"/>
            <a:ext cx="3936840" cy="5042756"/>
          </a:xfrm>
          <a:prstGeom prst="rect">
            <a:avLst/>
          </a:prstGeom>
        </p:spPr>
      </p:pic>
      <p:pic>
        <p:nvPicPr>
          <p:cNvPr id="3" name="Picture 2" descr="cube_outlin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3348081" y="4325025"/>
            <a:ext cx="3936840" cy="5042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7680" y="1412240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341121" y="87971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41121" y="213955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342611" y="32774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344102" y="442555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52400" y="213955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509521" y="213955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7680" y="25561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9440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1521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57680" y="36940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57680" y="492339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7120" y="55228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480560" y="507728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480562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3241763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679441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4480564" y="73922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4479071" y="8643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97120" y="66622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97120" y="7881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897120" y="906000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06160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6332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20282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ube_outline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216052" y="215044"/>
            <a:ext cx="3936840" cy="5042756"/>
          </a:xfrm>
          <a:prstGeom prst="rect">
            <a:avLst/>
          </a:prstGeom>
        </p:spPr>
      </p:pic>
      <p:pic>
        <p:nvPicPr>
          <p:cNvPr id="3" name="Picture 2" descr="cube_outline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" t="1705" r="1820" b="2227"/>
          <a:stretch/>
        </p:blipFill>
        <p:spPr>
          <a:xfrm>
            <a:off x="3348081" y="4325025"/>
            <a:ext cx="3936840" cy="50427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57680" y="1412240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1341121" y="87971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1341121" y="213955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342611" y="32774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1344102" y="442555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52400" y="213955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509521" y="213955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57680" y="25561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99440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931521" y="2556113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1757680" y="36940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1757680" y="492339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4897120" y="552283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4480560" y="507728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480562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3241763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5679441" y="6121047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4480564" y="7392275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4479071" y="8643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897120" y="66622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4897120" y="788144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897120" y="9060004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6106160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3736332" y="6661016"/>
            <a:ext cx="833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2.5 cm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182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221</Words>
  <Application>Microsoft Macintosh PowerPoint</Application>
  <PresentationFormat>Custom</PresentationFormat>
  <Paragraphs>110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nesland megan</dc:creator>
  <cp:lastModifiedBy>nesland megan</cp:lastModifiedBy>
  <cp:revision>5</cp:revision>
  <cp:lastPrinted>2014-06-18T18:56:13Z</cp:lastPrinted>
  <dcterms:created xsi:type="dcterms:W3CDTF">2014-06-18T16:11:13Z</dcterms:created>
  <dcterms:modified xsi:type="dcterms:W3CDTF">2014-06-18T19:52:58Z</dcterms:modified>
</cp:coreProperties>
</file>